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Override3.xml" ContentType="application/vnd.openxmlformats-officedocument.themeOverride+xml"/>
  <Override PartName="/ppt/theme/themeOverride4.xml" ContentType="application/vnd.openxmlformats-officedocument.themeOverr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71" r:id="rId3"/>
    <p:sldId id="272" r:id="rId4"/>
    <p:sldId id="257" r:id="rId5"/>
    <p:sldId id="260" r:id="rId6"/>
    <p:sldId id="258" r:id="rId7"/>
    <p:sldId id="259" r:id="rId8"/>
    <p:sldId id="261" r:id="rId9"/>
    <p:sldId id="273" r:id="rId10"/>
    <p:sldId id="262" r:id="rId11"/>
    <p:sldId id="263" r:id="rId12"/>
    <p:sldId id="264" r:id="rId13"/>
    <p:sldId id="267" r:id="rId14"/>
    <p:sldId id="274" r:id="rId15"/>
    <p:sldId id="265" r:id="rId16"/>
    <p:sldId id="266" r:id="rId17"/>
    <p:sldId id="268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7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Группа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Полилиния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049E97E4-5682-4BFE-A399-15FAC50443B4}" type="datetimeFigureOut">
              <a:rPr lang="ru-RU"/>
              <a:pPr>
                <a:defRPr/>
              </a:pPr>
              <a:t>23.02.2015</a:t>
            </a:fld>
            <a:endParaRPr lang="ru-RU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CD5071C5-A61A-45C0-8BA5-7D490DD851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FC88A-D4C7-4AF6-853A-4E93561FF1A3}" type="datetimeFigureOut">
              <a:rPr lang="ru-RU"/>
              <a:pPr>
                <a:defRPr/>
              </a:pPr>
              <a:t>23.02.2015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ECFAA-AB01-43A0-B375-6BA0082B4F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01180-2E9D-46FB-872C-9103ED6F0A04}" type="datetimeFigureOut">
              <a:rPr lang="ru-RU"/>
              <a:pPr>
                <a:defRPr/>
              </a:pPr>
              <a:t>23.02.2015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FA2D4-51E4-4979-8D39-C6C0BA06DA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70FE5-B182-4B88-BA12-ADB7DC664C4B}" type="datetimeFigureOut">
              <a:rPr lang="ru-RU"/>
              <a:pPr>
                <a:defRPr/>
              </a:pPr>
              <a:t>23.02.2015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D9264-317B-4195-BE32-7E2BEADB11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Нашивка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725018B-FB26-4A64-A820-1AE318C0324F}" type="datetimeFigureOut">
              <a:rPr lang="ru-RU"/>
              <a:pPr>
                <a:defRPr/>
              </a:pPr>
              <a:t>23.02.2015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81376B6-02E4-4615-865C-C15A0266F0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CE56171-456F-4CDB-AB39-D96A128355CA}" type="datetimeFigureOut">
              <a:rPr lang="ru-RU"/>
              <a:pPr>
                <a:defRPr/>
              </a:pPr>
              <a:t>23.02.2015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96D9096-7602-4BCC-A474-466B1CC64C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55A18DB-258C-46AF-AD68-77BC0F2B895D}" type="datetimeFigureOut">
              <a:rPr lang="ru-RU"/>
              <a:pPr>
                <a:defRPr/>
              </a:pPr>
              <a:t>23.02.2015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06C5D07-BABA-4413-B667-1935414782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5000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E80014E-89A4-4EB1-B61C-1D3AF849E743}" type="datetimeFigureOut">
              <a:rPr lang="ru-RU"/>
              <a:pPr>
                <a:defRPr/>
              </a:pPr>
              <a:t>23.02.2015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EDF8B52-792A-4A7B-88A0-EA23BAA20F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48F8B-92D9-4F12-AD77-ED67F84F1BC0}" type="datetimeFigureOut">
              <a:rPr lang="ru-RU"/>
              <a:pPr>
                <a:defRPr/>
              </a:pPr>
              <a:t>23.02.2015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C921B-6ADB-4D6E-B579-43D7C3BE83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583A2D4-C8AB-4936-AF75-0A395A501507}" type="datetimeFigureOut">
              <a:rPr lang="ru-RU"/>
              <a:pPr>
                <a:defRPr/>
              </a:pPr>
              <a:t>23.02.2015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33C8CF2-C1E4-47A3-BFE4-49C3AA07BD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5000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олилиния 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Прямоугольный треугольник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Нашивка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B4F2445D-1DCB-4DB8-8AFA-2A4B491B3928}" type="datetimeFigureOut">
              <a:rPr lang="ru-RU"/>
              <a:pPr>
                <a:defRPr/>
              </a:pPr>
              <a:t>23.02.2015</a:t>
            </a:fld>
            <a:endParaRPr lang="ru-RU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612BDDAD-C254-4EA8-A6FE-9B9326E85B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BD4843DA-5B17-4AAB-AEFE-7A1F24E4E287}" type="datetimeFigureOut">
              <a:rPr lang="ru-RU"/>
              <a:pPr>
                <a:defRPr/>
              </a:pPr>
              <a:t>23.02.2015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DF8181E6-D57D-4F01-A5C9-F23A59E756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697" r:id="rId2"/>
    <p:sldLayoutId id="2147483702" r:id="rId3"/>
    <p:sldLayoutId id="2147483703" r:id="rId4"/>
    <p:sldLayoutId id="2147483704" r:id="rId5"/>
    <p:sldLayoutId id="2147483705" r:id="rId6"/>
    <p:sldLayoutId id="2147483698" r:id="rId7"/>
    <p:sldLayoutId id="2147483706" r:id="rId8"/>
    <p:sldLayoutId id="2147483707" r:id="rId9"/>
    <p:sldLayoutId id="2147483699" r:id="rId10"/>
    <p:sldLayoutId id="2147483700" r:id="rId11"/>
  </p:sldLayoutIdLst>
  <p:transition advClick="0" advTm="5000">
    <p:newsflash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/>
              <a:t>           МДОУ-детский сад «Березка»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00166" y="1857364"/>
            <a:ext cx="6286544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Мастер-класс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4348" y="3286124"/>
            <a:ext cx="7800532" cy="14157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«Волшебные пяточки»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(самомассаж стоп ног)</a:t>
            </a:r>
          </a:p>
        </p:txBody>
      </p:sp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5286375" y="5643563"/>
            <a:ext cx="3324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Lucida Sans Unicode" pitchFamily="34" charset="0"/>
              </a:rPr>
              <a:t>Воспитатель: Утрясова С.А.</a:t>
            </a:r>
          </a:p>
        </p:txBody>
      </p:sp>
    </p:spTree>
  </p:cSld>
  <p:clrMapOvr>
    <a:masterClrMapping/>
  </p:clrMapOvr>
  <p:transition advClick="0" advTm="3000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:\DCIM\101MSDCF\DSC0715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214290"/>
            <a:ext cx="5000660" cy="164307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/>
              <a:t>Мы ходили, мы скакали</a:t>
            </a:r>
            <a:br>
              <a:rPr lang="ru-RU" sz="2800" dirty="0" smtClean="0"/>
            </a:br>
            <a:r>
              <a:rPr lang="ru-RU" sz="2800" dirty="0" smtClean="0"/>
              <a:t>Наши ноженьки устали.</a:t>
            </a:r>
            <a:br>
              <a:rPr lang="ru-RU" sz="2800" dirty="0" smtClean="0"/>
            </a:br>
            <a:r>
              <a:rPr lang="ru-RU" sz="2800" dirty="0" smtClean="0"/>
              <a:t>Сядем рядом, отдохнем</a:t>
            </a:r>
            <a:br>
              <a:rPr lang="ru-RU" sz="2800" dirty="0" smtClean="0"/>
            </a:br>
            <a:r>
              <a:rPr lang="ru-RU" sz="2800" dirty="0" smtClean="0"/>
              <a:t>И массаж подошв начнем.</a:t>
            </a:r>
            <a:endParaRPr lang="ru-RU" sz="2800" dirty="0"/>
          </a:p>
        </p:txBody>
      </p:sp>
    </p:spTree>
  </p:cSld>
  <p:clrMapOvr>
    <a:masterClrMapping/>
  </p:clrMapOvr>
  <p:transition advClick="0" advTm="7000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:\DCIM\101MSDCF\DSC0716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effectLst>
            <a:softEdge rad="112500"/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29114" cy="143985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dirty="0" smtClean="0"/>
              <a:t>На каждую ножку</a:t>
            </a:r>
            <a:br>
              <a:rPr lang="ru-RU" sz="2400" dirty="0" smtClean="0"/>
            </a:br>
            <a:r>
              <a:rPr lang="ru-RU" sz="2400" dirty="0" smtClean="0"/>
              <a:t>Крема понемножку.</a:t>
            </a:r>
            <a:br>
              <a:rPr lang="ru-RU" sz="2400" dirty="0" smtClean="0"/>
            </a:br>
            <a:r>
              <a:rPr lang="ru-RU" sz="2400" dirty="0" smtClean="0"/>
              <a:t>Хоть они и не машины,</a:t>
            </a:r>
            <a:br>
              <a:rPr lang="ru-RU" sz="2400" dirty="0" smtClean="0"/>
            </a:br>
            <a:r>
              <a:rPr lang="ru-RU" sz="2400" dirty="0" smtClean="0"/>
              <a:t>Смазать их необходимо.</a:t>
            </a:r>
            <a:endParaRPr lang="ru-RU" sz="2400" dirty="0"/>
          </a:p>
        </p:txBody>
      </p:sp>
    </p:spTree>
  </p:cSld>
  <p:clrMapOvr>
    <a:masterClrMapping/>
  </p:clrMapOvr>
  <p:transition advClick="0" advTm="7000"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:\DCIM\101MSDCF\DSC0716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14282" y="142852"/>
            <a:ext cx="4572032" cy="14287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Проведем по ножке нежно,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Будет ноженька прилежной.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Разминка тоже обязательна,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Выполняй её старательно.</a:t>
            </a:r>
          </a:p>
        </p:txBody>
      </p:sp>
    </p:spTree>
  </p:cSld>
  <p:clrMapOvr>
    <a:masterClrMapping/>
  </p:clrMapOvr>
  <p:transition advClick="0" advTm="7000"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:\DCIM\101MSDCF\DSC0717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572125" y="5500688"/>
            <a:ext cx="3357563" cy="12001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По подошве, как граблями,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Проведем сейчас руками.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И полезно, и приятно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Это всем давно понятно</a:t>
            </a:r>
          </a:p>
        </p:txBody>
      </p:sp>
    </p:spTree>
  </p:cSld>
  <p:clrMapOvr>
    <a:masterClrMapping/>
  </p:clrMapOvr>
  <p:transition advClick="0" advTm="7000"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4338" name="Picture 2" descr="M:\DCIM\101MSDCF\DSC0716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71500" y="357188"/>
            <a:ext cx="3560763" cy="13239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Рук своих ты не жалей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И по ножкам бей сильней.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Будут быстрыми они,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Потом попробуй, догони.</a:t>
            </a:r>
          </a:p>
        </p:txBody>
      </p:sp>
    </p:spTree>
  </p:cSld>
  <p:clrMapOvr>
    <a:masterClrMapping/>
  </p:clrMapOvr>
  <p:transition advClick="0" advTm="7000"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:\DCIM\101MSDCF\DSC0716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00063" y="5214938"/>
            <a:ext cx="3190875" cy="13239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Вот работа, так работа,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Палочку катать охота.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Веселее ты катай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Да за нею поспевай.</a:t>
            </a:r>
          </a:p>
        </p:txBody>
      </p:sp>
    </p:spTree>
  </p:cSld>
  <p:clrMapOvr>
    <a:masterClrMapping/>
  </p:clrMapOvr>
  <p:transition advClick="0" advTm="7000"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:\DCIM\101MSDCF\DSC0716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28625" y="5429250"/>
            <a:ext cx="3408363" cy="12001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В центре зону мы найдем,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Хорошенько разотрем.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Надо с нею нам дружить,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Чтобы всем здоровым быть.</a:t>
            </a:r>
          </a:p>
        </p:txBody>
      </p:sp>
    </p:spTree>
  </p:cSld>
  <p:clrMapOvr>
    <a:masterClrMapping/>
  </p:clrMapOvr>
  <p:transition advClick="0" advTm="7000"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" name="Picture 2" descr="M:\DCIM\101MSDCF\DSC0715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500313" y="285750"/>
            <a:ext cx="4000500" cy="18462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Скажем все: «Спасибо!»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Ноженькам своим.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Будем их беречь мы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И всегда любить.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 advClick="0" advTm="7000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596" y="571480"/>
            <a:ext cx="8229600" cy="45259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ru-RU" sz="3200" dirty="0" smtClean="0"/>
              <a:t>   Наш детский сад работает по </a:t>
            </a:r>
            <a:r>
              <a:rPr lang="ru-RU" sz="3200" dirty="0" err="1" smtClean="0"/>
              <a:t>здоровьесберегающей</a:t>
            </a:r>
            <a:r>
              <a:rPr lang="ru-RU" sz="3200" dirty="0" smtClean="0"/>
              <a:t> подпрограмме </a:t>
            </a:r>
          </a:p>
          <a:p>
            <a:pPr marL="365760" indent="-256032" algn="ctr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«Психология оздоровления»</a:t>
            </a:r>
            <a:r>
              <a:rPr lang="ru-RU" sz="3200" dirty="0" smtClean="0"/>
              <a:t>.                Данная подпрограмма направлена на обеспечение укрепления здоровья ослабленных, применение эффективных методов закаливания в условиях детского сада и семьи.</a:t>
            </a:r>
            <a:endParaRPr lang="ru-RU" sz="3200" dirty="0"/>
          </a:p>
        </p:txBody>
      </p:sp>
    </p:spTree>
  </p:cSld>
  <p:clrMapOvr>
    <a:masterClrMapping/>
  </p:clrMapOvr>
  <p:transition advClick="0" advTm="8000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Содержимое 1"/>
          <p:cNvSpPr>
            <a:spLocks noGrp="1"/>
          </p:cNvSpPr>
          <p:nvPr>
            <p:ph idx="1"/>
          </p:nvPr>
        </p:nvSpPr>
        <p:spPr>
          <a:xfrm>
            <a:off x="500063" y="428625"/>
            <a:ext cx="7972425" cy="2376488"/>
          </a:xfrm>
        </p:spPr>
        <p:txBody>
          <a:bodyPr/>
          <a:lstStyle/>
          <a:p>
            <a:pPr algn="ctr" eaLnBrk="1" hangingPunct="1">
              <a:buFont typeface="Wingdings 3" pitchFamily="18" charset="2"/>
              <a:buNone/>
            </a:pPr>
            <a:r>
              <a:rPr lang="ru-RU" sz="3500" smtClean="0"/>
              <a:t>Закаливающий массаж подошв как эффективный вид закаливания рекомендуется детям среднего и старшего дошкольного возраста. Он основан на стимуляции активных точек, расположенных на подошвах ног. Ежедневно после сна с детьми проводим закаливающие процедуры.</a:t>
            </a:r>
          </a:p>
        </p:txBody>
      </p:sp>
    </p:spTree>
  </p:cSld>
  <p:clrMapOvr>
    <a:masterClrMapping/>
  </p:clrMapOvr>
  <p:transition advClick="0" advTm="8000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:\DCIM\101MSDCF\DSC0714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786050" y="142852"/>
            <a:ext cx="525656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</a:rPr>
              <a:t>Босохождение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</a:endParaRPr>
          </a:p>
        </p:txBody>
      </p:sp>
    </p:spTree>
  </p:cSld>
  <p:clrMapOvr>
    <a:masterClrMapping/>
  </p:clrMapOvr>
  <p:transition advClick="0" advTm="5000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M:\DCIM\101MSDCF\DSC0714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Ходьба с использованием нестандартного физкультурного оборудования</a:t>
            </a:r>
            <a:endParaRPr lang="ru-RU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6000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:\DCIM\101MSDCF\DSC0714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advClick="0" advTm="5000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DCIM\101MSDCF\DSC0715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advClick="0" advTm="5000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:\DCIM\101MSDCF\DSC0715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advClick="0" advTm="5000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85750" y="928688"/>
            <a:ext cx="8229600" cy="4525962"/>
          </a:xfrm>
        </p:spPr>
        <p:txBody>
          <a:bodyPr>
            <a:no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Подготовительный этап.</a:t>
            </a:r>
          </a:p>
          <a:p>
            <a:pPr marL="624078" indent="-514350" eaLnBrk="1" fontAlgn="auto" hangingPunct="1">
              <a:spcAft>
                <a:spcPts val="0"/>
              </a:spcAft>
              <a:buFont typeface="Wingdings 3"/>
              <a:buAutoNum type="arabicParenR"/>
              <a:defRPr/>
            </a:pPr>
            <a:r>
              <a:rPr lang="ru-RU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Удобно сесть и расслабиться.</a:t>
            </a:r>
          </a:p>
          <a:p>
            <a:pPr marL="624078" indent="-514350" eaLnBrk="1" fontAlgn="auto" hangingPunct="1">
              <a:spcAft>
                <a:spcPts val="0"/>
              </a:spcAft>
              <a:buFont typeface="Wingdings 3"/>
              <a:buAutoNum type="arabicParenR"/>
              <a:defRPr/>
            </a:pPr>
            <a:r>
              <a:rPr lang="ru-RU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Смазать подошвы ног смягчающим кремом.</a:t>
            </a:r>
          </a:p>
          <a:p>
            <a:pPr marL="624078" indent="-514350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Основная часть.</a:t>
            </a:r>
          </a:p>
          <a:p>
            <a:pPr marL="624078" indent="-514350" eaLnBrk="1" fontAlgn="auto" hangingPunct="1">
              <a:spcAft>
                <a:spcPts val="0"/>
              </a:spcAft>
              <a:buFont typeface="Wingdings 3"/>
              <a:buAutoNum type="arabicParenR"/>
              <a:defRPr/>
            </a:pPr>
            <a:r>
              <a:rPr lang="ru-RU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Одной рукой обхватить лодыжку и зафиксировать стопу. Другой погладить стопу от пальцев до щиколотки.</a:t>
            </a:r>
          </a:p>
          <a:p>
            <a:pPr marL="624078" indent="-514350" eaLnBrk="1" fontAlgn="auto" hangingPunct="1">
              <a:spcAft>
                <a:spcPts val="0"/>
              </a:spcAft>
              <a:buFont typeface="Wingdings 3"/>
              <a:buAutoNum type="arabicParenR"/>
              <a:defRPr/>
            </a:pPr>
            <a:r>
              <a:rPr lang="ru-RU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Сделать разминание стопы всеми пальцами.</a:t>
            </a:r>
          </a:p>
          <a:p>
            <a:pPr marL="624078" indent="-514350" eaLnBrk="1" fontAlgn="auto" hangingPunct="1">
              <a:spcAft>
                <a:spcPts val="0"/>
              </a:spcAft>
              <a:buFont typeface="Wingdings 3"/>
              <a:buAutoNum type="arabicParenR"/>
              <a:defRPr/>
            </a:pPr>
            <a:r>
              <a:rPr lang="ru-RU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Погладить стопу </a:t>
            </a:r>
            <a:r>
              <a:rPr lang="ru-RU" sz="16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граблеобразным</a:t>
            </a:r>
            <a:r>
              <a:rPr lang="ru-RU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движением руки по направлению к пальцам.</a:t>
            </a:r>
          </a:p>
          <a:p>
            <a:pPr marL="624078" indent="-514350" eaLnBrk="1" fontAlgn="auto" hangingPunct="1">
              <a:spcAft>
                <a:spcPts val="0"/>
              </a:spcAft>
              <a:buFont typeface="Wingdings 3"/>
              <a:buAutoNum type="arabicParenR"/>
              <a:defRPr/>
            </a:pPr>
            <a:r>
              <a:rPr lang="ru-RU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Похлопать подошву ладонью.</a:t>
            </a:r>
          </a:p>
          <a:p>
            <a:pPr marL="624078" indent="-514350" eaLnBrk="1" fontAlgn="auto" hangingPunct="1">
              <a:spcAft>
                <a:spcPts val="0"/>
              </a:spcAft>
              <a:buFont typeface="Wingdings 3"/>
              <a:buAutoNum type="arabicParenR"/>
              <a:defRPr/>
            </a:pPr>
            <a:r>
              <a:rPr lang="ru-RU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Согнуть стопу вверх с произвольным падением вниз.</a:t>
            </a:r>
          </a:p>
          <a:p>
            <a:pPr marL="624078" indent="-514350" eaLnBrk="1" fontAlgn="auto" hangingPunct="1">
              <a:spcAft>
                <a:spcPts val="0"/>
              </a:spcAft>
              <a:buFont typeface="Wingdings 3"/>
              <a:buAutoNum type="arabicParenR"/>
              <a:defRPr/>
            </a:pPr>
            <a:r>
              <a:rPr lang="ru-RU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Покатать ногами палку.</a:t>
            </a:r>
          </a:p>
          <a:p>
            <a:pPr marL="624078" indent="-514350" eaLnBrk="1" fontAlgn="auto" hangingPunct="1">
              <a:spcAft>
                <a:spcPts val="0"/>
              </a:spcAft>
              <a:buFont typeface="Wingdings 3"/>
              <a:buAutoNum type="arabicParenR"/>
              <a:defRPr/>
            </a:pPr>
            <a:r>
              <a:rPr lang="ru-RU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Растереть подушечкой большого пальца руки закаливающую зону, расположенную в центре подошвы.</a:t>
            </a:r>
          </a:p>
          <a:p>
            <a:pPr marL="624078" indent="-514350"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Заключительный этап.</a:t>
            </a:r>
          </a:p>
          <a:p>
            <a:pPr marL="624078" indent="-514350" eaLnBrk="1" fontAlgn="auto" hangingPunct="1">
              <a:spcAft>
                <a:spcPts val="0"/>
              </a:spcAft>
              <a:buFont typeface="Wingdings 3"/>
              <a:buAutoNum type="arabicParenR"/>
              <a:defRPr/>
            </a:pPr>
            <a:r>
              <a:rPr lang="ru-RU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Погладить всю стопу от пальцев до щиколотки.</a:t>
            </a:r>
          </a:p>
          <a:p>
            <a:pPr marL="624078" indent="-514350" eaLnBrk="1" fontAlgn="auto" hangingPunct="1">
              <a:spcAft>
                <a:spcPts val="0"/>
              </a:spcAft>
              <a:buFont typeface="Wingdings 3"/>
              <a:buAutoNum type="arabicParenR"/>
              <a:defRPr/>
            </a:pPr>
            <a:r>
              <a:rPr lang="ru-RU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Посидеть спокойно, расслабившись.</a:t>
            </a:r>
            <a:endParaRPr lang="ru-RU" sz="16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43890" cy="582594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«Поиграем с ножками»</a:t>
            </a:r>
            <a:endParaRPr lang="ru-RU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advClick="0" advTm="22000">
    <p:newsflash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150</TotalTime>
  <Words>320</Words>
  <Application>Microsoft Office PowerPoint</Application>
  <PresentationFormat>Экран (4:3)</PresentationFormat>
  <Paragraphs>51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Lucida Sans Unicode</vt:lpstr>
      <vt:lpstr>Wingdings 3</vt:lpstr>
      <vt:lpstr>Verdana</vt:lpstr>
      <vt:lpstr>Wingdings 2</vt:lpstr>
      <vt:lpstr>Calibri</vt:lpstr>
      <vt:lpstr>Arial Unicode MS</vt:lpstr>
      <vt:lpstr>Открытая</vt:lpstr>
      <vt:lpstr>           МДОУ-детский сад «Березка»</vt:lpstr>
      <vt:lpstr>Слайд 2</vt:lpstr>
      <vt:lpstr>Слайд 3</vt:lpstr>
      <vt:lpstr>Слайд 4</vt:lpstr>
      <vt:lpstr>Ходьба с использованием нестандартного физкультурного оборудования</vt:lpstr>
      <vt:lpstr>Слайд 6</vt:lpstr>
      <vt:lpstr>Слайд 7</vt:lpstr>
      <vt:lpstr>Слайд 8</vt:lpstr>
      <vt:lpstr>«Поиграем с ножками»</vt:lpstr>
      <vt:lpstr>Мы ходили, мы скакали Наши ноженьки устали. Сядем рядом, отдохнем И массаж подошв начнем.</vt:lpstr>
      <vt:lpstr>На каждую ножку Крема понемножку. Хоть они и не машины, Смазать их необходимо.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sdfgh</cp:lastModifiedBy>
  <cp:revision>16</cp:revision>
  <dcterms:created xsi:type="dcterms:W3CDTF">2010-07-16T12:48:37Z</dcterms:created>
  <dcterms:modified xsi:type="dcterms:W3CDTF">2015-02-23T14:19:22Z</dcterms:modified>
</cp:coreProperties>
</file>